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4" r:id="rId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8741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273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99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215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6370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039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1210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226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338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19725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354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9105-FC80-49CE-9B6B-7BF06A4EED3C}" type="datetimeFigureOut">
              <a:rPr lang="es-CR" smtClean="0"/>
              <a:t>2/5/2022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3BA3-7277-4CA0-A6A7-34A70448A849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2388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" r="515"/>
          <a:stretch/>
        </p:blipFill>
        <p:spPr>
          <a:xfrm>
            <a:off x="0" y="1673"/>
            <a:ext cx="12129247" cy="68546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452282" y="4056111"/>
            <a:ext cx="8646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ACTO DE CELEBRACIÓN</a:t>
            </a:r>
          </a:p>
          <a:p>
            <a:pPr>
              <a:lnSpc>
                <a:spcPct val="150000"/>
              </a:lnSpc>
            </a:pPr>
            <a:r>
              <a:rPr lang="es-C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DÍA MUNDIAL DE LA SEGURIDAD Y SALUD EN EL TRABAJO</a:t>
            </a:r>
          </a:p>
        </p:txBody>
      </p:sp>
    </p:spTree>
    <p:extLst>
      <p:ext uri="{BB962C8B-B14F-4D97-AF65-F5344CB8AC3E}">
        <p14:creationId xmlns:p14="http://schemas.microsoft.com/office/powerpoint/2010/main" val="183698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6484" b="7626"/>
          <a:stretch/>
        </p:blipFill>
        <p:spPr>
          <a:xfrm>
            <a:off x="4984376" y="6214083"/>
            <a:ext cx="7207624" cy="6439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625" b="87077"/>
          <a:stretch/>
        </p:blipFill>
        <p:spPr>
          <a:xfrm>
            <a:off x="0" y="1673"/>
            <a:ext cx="12115800" cy="88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904" t="8738" r="30331" b="87077"/>
          <a:stretch/>
        </p:blipFill>
        <p:spPr>
          <a:xfrm>
            <a:off x="7879977" y="600635"/>
            <a:ext cx="3872753" cy="286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7904" t="8738" r="30331" b="87077"/>
          <a:stretch/>
        </p:blipFill>
        <p:spPr>
          <a:xfrm>
            <a:off x="0" y="6214083"/>
            <a:ext cx="4984376" cy="6439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5294" t="946" r="12536" b="94739"/>
          <a:stretch/>
        </p:blipFill>
        <p:spPr>
          <a:xfrm>
            <a:off x="0" y="5877906"/>
            <a:ext cx="6360460" cy="29583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98820" y="997268"/>
            <a:ext cx="568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230050"/>
                </a:solidFill>
                <a:latin typeface="Century Gothic" panose="020B0502020202020204" pitchFamily="34" charset="0"/>
              </a:rPr>
              <a:t>Historia del 28 de abril</a:t>
            </a:r>
            <a:endParaRPr lang="es-ES" sz="4000" b="1" i="0" dirty="0">
              <a:solidFill>
                <a:srgbClr val="23005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46238" y="1814917"/>
            <a:ext cx="11191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 2003, la Organización Internacional del Trabajo (OIT) empezó a celebrar el Día Mundial de la Seguridad y la Salud en el Trabajo</a:t>
            </a:r>
            <a:endParaRPr lang="es-CR" dirty="0">
              <a:solidFill>
                <a:srgbClr val="23005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46237" y="2461248"/>
            <a:ext cx="11191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 trata de una campaña de sensibilización cuyo objetivo es centrar la atención a nivel internacional sobre las nuevas tendencias en el ámbito de la seguridad y la salud en el trabajo y sobre la magnitud de las lesiones, enfermedades y muertes relacionadas con el trabajo.</a:t>
            </a:r>
            <a:br>
              <a:rPr lang="es-CR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</a:br>
            <a:endParaRPr lang="es-CR" dirty="0">
              <a:solidFill>
                <a:srgbClr val="23005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46236" y="3456811"/>
            <a:ext cx="1119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Tiene como prioridad atender las necesidades laborales y profesionales de todas las personas, que han sufrido accidentes o enfermedades laborales. Así mismo, se quiere buscar la forma de prevenir accidentes y otros riesgos profesionales.</a:t>
            </a:r>
            <a:endParaRPr lang="es-CR" dirty="0">
              <a:solidFill>
                <a:srgbClr val="23005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46236" y="4452374"/>
            <a:ext cx="1119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 considera un día para aumentar la conciencia internacional sobre la seguridad y la salud tanto entre los sindicatos, como entre las organizaciones de empleadores y los representantes de los gobiernos. </a:t>
            </a:r>
          </a:p>
        </p:txBody>
      </p:sp>
    </p:spTree>
    <p:extLst>
      <p:ext uri="{BB962C8B-B14F-4D97-AF65-F5344CB8AC3E}">
        <p14:creationId xmlns:p14="http://schemas.microsoft.com/office/powerpoint/2010/main" val="33192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6484" b="7626"/>
          <a:stretch/>
        </p:blipFill>
        <p:spPr>
          <a:xfrm>
            <a:off x="4984376" y="6214083"/>
            <a:ext cx="7207624" cy="6439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625" b="87077"/>
          <a:stretch/>
        </p:blipFill>
        <p:spPr>
          <a:xfrm>
            <a:off x="0" y="1673"/>
            <a:ext cx="12115800" cy="88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904" t="8738" r="30331" b="87077"/>
          <a:stretch/>
        </p:blipFill>
        <p:spPr>
          <a:xfrm>
            <a:off x="7879977" y="600635"/>
            <a:ext cx="3872753" cy="286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7904" t="8738" r="30331" b="87077"/>
          <a:stretch/>
        </p:blipFill>
        <p:spPr>
          <a:xfrm>
            <a:off x="0" y="6214083"/>
            <a:ext cx="4984376" cy="6439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5294" t="946" r="12536" b="94739"/>
          <a:stretch/>
        </p:blipFill>
        <p:spPr>
          <a:xfrm>
            <a:off x="0" y="5877906"/>
            <a:ext cx="6360460" cy="29583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098820" y="997268"/>
            <a:ext cx="568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230050"/>
                </a:solidFill>
                <a:latin typeface="Century Gothic" panose="020B0502020202020204" pitchFamily="34" charset="0"/>
              </a:rPr>
              <a:t>Historia del 28 de abril</a:t>
            </a:r>
            <a:endParaRPr lang="es-ES" sz="4000" b="1" i="0" dirty="0">
              <a:solidFill>
                <a:srgbClr val="23005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46237" y="1810081"/>
            <a:ext cx="11191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Es también el Día Internacional en Memoria de los Trabajadores Fallecidos y Heridos, que el movimiento sindical celebra en todo el mundo desde 1996.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46236" y="2732409"/>
            <a:ext cx="1119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Al tiempo que honramos a los trabajadores fallecidos y heridos, valoramos y celebramos que estas lesiones y muertes pueden prevenirse y reducirse, haciendo que este día sea un acontecimiento tanto de conmemoración como de celebración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46236" y="3811686"/>
            <a:ext cx="11191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230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La OIT reconoce la responsabilidad compartida de las principales partes interesadas y los anima a promover una cultura preventiva de seguridad y salud y a cumplir con sus obligaciones y responsabilidades, con el fin de prevenir las muertes, lesiones y enfermedades relacionadas con el trabajo y permitir a los trabajadores regresar con seguridad a sus hogares al final de cada día de trabajo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R" dirty="0">
              <a:solidFill>
                <a:srgbClr val="230050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6484" b="7626"/>
          <a:stretch/>
        </p:blipFill>
        <p:spPr>
          <a:xfrm>
            <a:off x="4984376" y="6214083"/>
            <a:ext cx="7207624" cy="6439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625" b="87077"/>
          <a:stretch/>
        </p:blipFill>
        <p:spPr>
          <a:xfrm>
            <a:off x="0" y="1673"/>
            <a:ext cx="12115800" cy="88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7904" t="8738" r="30331" b="87077"/>
          <a:stretch/>
        </p:blipFill>
        <p:spPr>
          <a:xfrm>
            <a:off x="7879977" y="600635"/>
            <a:ext cx="3872753" cy="286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7904" t="8738" r="30331" b="87077"/>
          <a:stretch/>
        </p:blipFill>
        <p:spPr>
          <a:xfrm>
            <a:off x="0" y="6214083"/>
            <a:ext cx="4984376" cy="6439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5294" t="946" r="12536" b="94739"/>
          <a:stretch/>
        </p:blipFill>
        <p:spPr>
          <a:xfrm>
            <a:off x="0" y="5877906"/>
            <a:ext cx="6360460" cy="2958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00" y="1104984"/>
            <a:ext cx="3533775" cy="4781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36" y="1135205"/>
            <a:ext cx="3432030" cy="480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961" y="1251452"/>
            <a:ext cx="3356514" cy="479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1751967" y="1158380"/>
            <a:ext cx="3381134" cy="480131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3200" b="1" dirty="0"/>
          </a:p>
          <a:p>
            <a:pPr algn="ctr"/>
            <a:r>
              <a:rPr lang="es-ES" sz="3200" b="1" dirty="0"/>
              <a:t>2015:</a:t>
            </a:r>
          </a:p>
          <a:p>
            <a:pPr algn="ctr"/>
            <a:r>
              <a:rPr lang="es-ES" sz="3200" b="1" dirty="0"/>
              <a:t>Construir una cultura de prevención en materia de seguridad y salud en el trabajo</a:t>
            </a:r>
          </a:p>
          <a:p>
            <a:pPr algn="ctr"/>
            <a:endParaRPr lang="es-ES" sz="3200" b="1" dirty="0"/>
          </a:p>
          <a:p>
            <a:endParaRPr lang="es-CR" dirty="0"/>
          </a:p>
        </p:txBody>
      </p:sp>
      <p:pic>
        <p:nvPicPr>
          <p:cNvPr id="1026" name="Picture 2" descr="https://www.ilo.org/wcmsp5/groups/public/---dgreports/---dcomm/documents/image/wcms_475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2" y="1158383"/>
            <a:ext cx="3257084" cy="4697717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2643390" y="1158382"/>
            <a:ext cx="3398096" cy="4801314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3200" b="1" dirty="0"/>
          </a:p>
          <a:p>
            <a:pPr algn="ctr"/>
            <a:r>
              <a:rPr lang="es-ES" sz="3200" b="1" dirty="0"/>
              <a:t>2017</a:t>
            </a:r>
          </a:p>
          <a:p>
            <a:pPr algn="ctr"/>
            <a:endParaRPr lang="es-ES" sz="3200" b="1" dirty="0"/>
          </a:p>
          <a:p>
            <a:pPr algn="ctr"/>
            <a:r>
              <a:rPr lang="es-ES" sz="3200" b="1" dirty="0"/>
              <a:t>OPTIMIZAR LA COMPILACIÓN Y EL USO DE LOS DATOS SOBRE SST</a:t>
            </a:r>
          </a:p>
          <a:p>
            <a:pPr algn="ctr"/>
            <a:endParaRPr lang="es-ES" sz="3200" b="1" dirty="0"/>
          </a:p>
          <a:p>
            <a:pPr algn="ctr"/>
            <a:endParaRPr lang="es-ES" sz="3200" b="1" dirty="0"/>
          </a:p>
          <a:p>
            <a:endParaRPr lang="es-C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299988" y="1158383"/>
            <a:ext cx="3303141" cy="476167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" sz="3200" b="1" dirty="0"/>
          </a:p>
          <a:p>
            <a:pPr algn="ctr"/>
            <a:r>
              <a:rPr lang="es-ES" sz="3200" b="1" dirty="0"/>
              <a:t>2018</a:t>
            </a:r>
          </a:p>
          <a:p>
            <a:pPr algn="ctr"/>
            <a:endParaRPr lang="es-ES" sz="3200" b="1" dirty="0"/>
          </a:p>
          <a:p>
            <a:pPr algn="ctr"/>
            <a:r>
              <a:rPr lang="es-ES" sz="3200" b="1" dirty="0"/>
              <a:t>MEJORAR LA SEGURIDAD Y LA SALUD DE LOS TRABAJADORES JÓVENES</a:t>
            </a:r>
          </a:p>
          <a:p>
            <a:pPr algn="ctr"/>
            <a:endParaRPr lang="es-ES" sz="3200" b="1" dirty="0"/>
          </a:p>
          <a:p>
            <a:endParaRPr lang="es-CR" dirty="0"/>
          </a:p>
        </p:txBody>
      </p:sp>
      <p:pic>
        <p:nvPicPr>
          <p:cNvPr id="1028" name="Picture 4" descr="https://www.ilo.org/wcmsp5/groups/public/---ed_protect/---protrav/---safework/documents/image/wcms_67595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58" y="1062419"/>
            <a:ext cx="3476425" cy="4928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lo.org/wcmsp5/groups/public/---ed_protect/---protrav/---safework/documents/image/wcms_7383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5" y="1097140"/>
            <a:ext cx="3475814" cy="4903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ilo.org/wcmsp5/groups/public/---ed_protect/---protrav/---safework/documents/image/wcms_74184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882" y="1051940"/>
            <a:ext cx="3595174" cy="5017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ilo.org/wcmsp5/groups/public/---ed_protect/---protrav/---safework/documents/poster/wcms_77427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91" y="1050014"/>
            <a:ext cx="3603871" cy="5072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ilo.org/wcmsp5/groups/public/---ed_dialogue/---lab_admin/documents/image/wcms_84266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20" y="1079595"/>
            <a:ext cx="3554129" cy="5027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305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336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ESTEBAN MORALES CHAVARRIA</cp:lastModifiedBy>
  <cp:revision>17</cp:revision>
  <dcterms:created xsi:type="dcterms:W3CDTF">2022-04-22T16:51:57Z</dcterms:created>
  <dcterms:modified xsi:type="dcterms:W3CDTF">2022-05-02T21:31:00Z</dcterms:modified>
</cp:coreProperties>
</file>